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 Juan López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“Escribir una cita aquí”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Texto del título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Texto del título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emf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Table 119"/>
          <p:cNvGraphicFramePr/>
          <p:nvPr>
            <p:extLst>
              <p:ext uri="{D42A27DB-BD31-4B8C-83A1-F6EECF244321}">
                <p14:modId xmlns:p14="http://schemas.microsoft.com/office/powerpoint/2010/main" val="2833237604"/>
              </p:ext>
            </p:extLst>
          </p:nvPr>
        </p:nvGraphicFramePr>
        <p:xfrm>
          <a:off x="6499226" y="387350"/>
          <a:ext cx="6444696" cy="416386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2788">
                <a:tc rowSpan="3">
                  <a:txBody>
                    <a:bodyPr/>
                    <a:lstStyle/>
                    <a:p>
                      <a:pPr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BEBÉ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29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27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0" name="Table 120"/>
          <p:cNvGraphicFramePr/>
          <p:nvPr>
            <p:extLst>
              <p:ext uri="{D42A27DB-BD31-4B8C-83A1-F6EECF244321}">
                <p14:modId xmlns:p14="http://schemas.microsoft.com/office/powerpoint/2010/main" val="899527046"/>
              </p:ext>
            </p:extLst>
          </p:nvPr>
        </p:nvGraphicFramePr>
        <p:xfrm>
          <a:off x="17606" y="387349"/>
          <a:ext cx="6444696" cy="416386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2788">
                <a:tc rowSpan="3">
                  <a:txBody>
                    <a:bodyPr/>
                    <a:lstStyle/>
                    <a:p>
                      <a:pPr algn="l" defTabSz="457200">
                        <a:defRPr sz="11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GATO</a:t>
                      </a:r>
                    </a:p>
                  </a:txBody>
                  <a:tcPr marL="50800" marR="50800" marT="50800" marB="50800" anchor="ctr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29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27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2" name="Table 122"/>
          <p:cNvGraphicFramePr/>
          <p:nvPr>
            <p:extLst>
              <p:ext uri="{D42A27DB-BD31-4B8C-83A1-F6EECF244321}">
                <p14:modId xmlns:p14="http://schemas.microsoft.com/office/powerpoint/2010/main" val="3965327331"/>
              </p:ext>
            </p:extLst>
          </p:nvPr>
        </p:nvGraphicFramePr>
        <p:xfrm>
          <a:off x="6502400" y="5416550"/>
          <a:ext cx="6444696" cy="4163868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2788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KIWI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829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278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6" name="Grupo 5"/>
          <p:cNvGrpSpPr/>
          <p:nvPr/>
        </p:nvGrpSpPr>
        <p:grpSpPr>
          <a:xfrm>
            <a:off x="0" y="5416550"/>
            <a:ext cx="6423914" cy="4094016"/>
            <a:chOff x="6564747" y="5195457"/>
            <a:chExt cx="6423914" cy="4094016"/>
          </a:xfrm>
        </p:grpSpPr>
        <p:graphicFrame>
          <p:nvGraphicFramePr>
            <p:cNvPr id="7" name="Table 172"/>
            <p:cNvGraphicFramePr/>
            <p:nvPr>
              <p:extLst>
                <p:ext uri="{D42A27DB-BD31-4B8C-83A1-F6EECF244321}">
                  <p14:modId xmlns:p14="http://schemas.microsoft.com/office/powerpoint/2010/main" val="2169753843"/>
                </p:ext>
              </p:extLst>
            </p:nvPr>
          </p:nvGraphicFramePr>
          <p:xfrm>
            <a:off x="6564747" y="5195457"/>
            <a:ext cx="6423914" cy="4094016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3287274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786102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79412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76994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786471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</a:tblGrid>
                <a:tr h="1408752">
                  <a:tc rowSpan="3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50800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 gridSpan="4">
                    <a:txBody>
                      <a:bodyPr/>
                      <a:lstStyle/>
                      <a:p>
                        <a:pPr defTabSz="457200"/>
                        <a:r>
                          <a:rPr lang="es-ES" sz="4000" dirty="0" smtClean="0">
                            <a:latin typeface="Massallera"/>
                            <a:ea typeface="Massallera"/>
                            <a:cs typeface="Massallera"/>
                            <a:sym typeface="Massallera"/>
                          </a:rPr>
                          <a:t>MAPA</a:t>
                        </a:r>
                        <a:endParaRPr sz="4000" dirty="0">
                          <a:latin typeface="Massallera"/>
                          <a:ea typeface="Massallera"/>
                          <a:cs typeface="Massallera"/>
                          <a:sym typeface="Massallera"/>
                        </a:endParaRPr>
                      </a:p>
                    </a:txBody>
                    <a:tcPr marL="50800" marR="50800" marT="50800" marB="50800" anchor="ctr" horzOverflow="overflow">
                      <a:lnL w="50800">
                        <a:solidFill>
                          <a:srgbClr val="000000"/>
                        </a:solidFill>
                        <a:miter lim="400000"/>
                      </a:lnL>
                      <a:lnR w="508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345341">
                  <a:tc v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gridSpan="2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gridSpan="2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  <a:solidFill>
                        <a:srgbClr val="FFFFFF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339923">
                  <a:tc v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99883" y="5984631"/>
              <a:ext cx="3066591" cy="2515134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" name="Table 164"/>
          <p:cNvGraphicFramePr/>
          <p:nvPr>
            <p:extLst>
              <p:ext uri="{D42A27DB-BD31-4B8C-83A1-F6EECF244321}">
                <p14:modId xmlns:p14="http://schemas.microsoft.com/office/powerpoint/2010/main" val="4232550102"/>
              </p:ext>
            </p:extLst>
          </p:nvPr>
        </p:nvGraphicFramePr>
        <p:xfrm>
          <a:off x="6552047" y="311727"/>
          <a:ext cx="6433440" cy="41563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020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SILLA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83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5" name="Table 165"/>
          <p:cNvGraphicFramePr/>
          <p:nvPr>
            <p:extLst>
              <p:ext uri="{D42A27DB-BD31-4B8C-83A1-F6EECF244321}">
                <p14:modId xmlns:p14="http://schemas.microsoft.com/office/powerpoint/2010/main" val="1088479335"/>
              </p:ext>
            </p:extLst>
          </p:nvPr>
        </p:nvGraphicFramePr>
        <p:xfrm>
          <a:off x="41563" y="311727"/>
          <a:ext cx="6433440" cy="41563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020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MOTO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83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6" name="Table 166"/>
          <p:cNvGraphicFramePr/>
          <p:nvPr>
            <p:extLst>
              <p:ext uri="{D42A27DB-BD31-4B8C-83A1-F6EECF244321}">
                <p14:modId xmlns:p14="http://schemas.microsoft.com/office/powerpoint/2010/main" val="1994593825"/>
              </p:ext>
            </p:extLst>
          </p:nvPr>
        </p:nvGraphicFramePr>
        <p:xfrm>
          <a:off x="32038" y="5340927"/>
          <a:ext cx="6433440" cy="41563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020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MANO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83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7" name="Table 167"/>
          <p:cNvGraphicFramePr/>
          <p:nvPr>
            <p:extLst>
              <p:ext uri="{D42A27DB-BD31-4B8C-83A1-F6EECF244321}">
                <p14:modId xmlns:p14="http://schemas.microsoft.com/office/powerpoint/2010/main" val="474815595"/>
              </p:ext>
            </p:extLst>
          </p:nvPr>
        </p:nvGraphicFramePr>
        <p:xfrm>
          <a:off x="6555222" y="5340927"/>
          <a:ext cx="6433440" cy="41563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5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76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3020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LANA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83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032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/>
          <a:srcRect r="4189"/>
          <a:stretch/>
        </p:blipFill>
        <p:spPr>
          <a:xfrm>
            <a:off x="6642863" y="5663294"/>
            <a:ext cx="3082923" cy="321054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" name="Table 171"/>
          <p:cNvGraphicFramePr/>
          <p:nvPr>
            <p:extLst>
              <p:ext uri="{D42A27DB-BD31-4B8C-83A1-F6EECF244321}">
                <p14:modId xmlns:p14="http://schemas.microsoft.com/office/powerpoint/2010/main" val="543415997"/>
              </p:ext>
            </p:extLst>
          </p:nvPr>
        </p:nvGraphicFramePr>
        <p:xfrm>
          <a:off x="20781" y="5195457"/>
          <a:ext cx="6423914" cy="409401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4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875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ROJO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4" y="629268"/>
            <a:ext cx="3382158" cy="3340894"/>
          </a:xfrm>
          <a:prstGeom prst="rect">
            <a:avLst/>
          </a:prstGeom>
        </p:spPr>
      </p:pic>
      <p:grpSp>
        <p:nvGrpSpPr>
          <p:cNvPr id="6" name="Grupo 5"/>
          <p:cNvGrpSpPr/>
          <p:nvPr/>
        </p:nvGrpSpPr>
        <p:grpSpPr>
          <a:xfrm>
            <a:off x="6559996" y="145477"/>
            <a:ext cx="6444804" cy="4094016"/>
            <a:chOff x="6559996" y="145477"/>
            <a:chExt cx="6444804" cy="4094016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37538" y="666778"/>
              <a:ext cx="3120008" cy="2845349"/>
            </a:xfrm>
            <a:prstGeom prst="rect">
              <a:avLst/>
            </a:prstGeom>
          </p:spPr>
        </p:pic>
        <p:graphicFrame>
          <p:nvGraphicFramePr>
            <p:cNvPr id="169" name="Table 169"/>
            <p:cNvGraphicFramePr/>
            <p:nvPr>
              <p:extLst>
                <p:ext uri="{D42A27DB-BD31-4B8C-83A1-F6EECF244321}">
                  <p14:modId xmlns:p14="http://schemas.microsoft.com/office/powerpoint/2010/main" val="394138082"/>
                </p:ext>
              </p:extLst>
            </p:nvPr>
          </p:nvGraphicFramePr>
          <p:xfrm>
            <a:off x="6559996" y="145477"/>
            <a:ext cx="6444804" cy="4094016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318480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52984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483110">
                    <a:extLst>
                      <a:ext uri="{9D8B030D-6E8A-4147-A177-3AD203B41FA5}">
                        <a16:colId xmlns:a16="http://schemas.microsoft.com/office/drawing/2014/main" val="36110323"/>
                      </a:ext>
                    </a:extLst>
                  </a:gridCol>
                  <a:gridCol w="76200">
                    <a:extLst>
                      <a:ext uri="{9D8B030D-6E8A-4147-A177-3AD203B41FA5}">
                        <a16:colId xmlns:a16="http://schemas.microsoft.com/office/drawing/2014/main" val="2015114582"/>
                      </a:ext>
                    </a:extLst>
                  </a:gridCol>
                  <a:gridCol w="529846">
                    <a:extLst>
                      <a:ext uri="{9D8B030D-6E8A-4147-A177-3AD203B41FA5}">
                        <a16:colId xmlns:a16="http://schemas.microsoft.com/office/drawing/2014/main" val="790521918"/>
                      </a:ext>
                    </a:extLst>
                  </a:gridCol>
                  <a:gridCol w="505104">
                    <a:extLst>
                      <a:ext uri="{9D8B030D-6E8A-4147-A177-3AD203B41FA5}">
                        <a16:colId xmlns:a16="http://schemas.microsoft.com/office/drawing/2014/main" val="3653562098"/>
                      </a:ext>
                    </a:extLst>
                  </a:gridCol>
                  <a:gridCol w="76200">
                    <a:extLst>
                      <a:ext uri="{9D8B030D-6E8A-4147-A177-3AD203B41FA5}">
                        <a16:colId xmlns:a16="http://schemas.microsoft.com/office/drawing/2014/main" val="217158851"/>
                      </a:ext>
                    </a:extLst>
                  </a:gridCol>
                  <a:gridCol w="529846">
                    <a:extLst>
                      <a:ext uri="{9D8B030D-6E8A-4147-A177-3AD203B41FA5}">
                        <a16:colId xmlns:a16="http://schemas.microsoft.com/office/drawing/2014/main" val="3325940389"/>
                      </a:ext>
                    </a:extLst>
                  </a:gridCol>
                  <a:gridCol w="529846">
                    <a:extLst>
                      <a:ext uri="{9D8B030D-6E8A-4147-A177-3AD203B41FA5}">
                        <a16:colId xmlns:a16="http://schemas.microsoft.com/office/drawing/2014/main" val="1932275014"/>
                      </a:ext>
                    </a:extLst>
                  </a:gridCol>
                </a:tblGrid>
                <a:tr h="1408752">
                  <a:tc rowSpan="3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12700">
                        <a:solidFill>
                          <a:srgbClr val="000000"/>
                        </a:solidFill>
                        <a:miter lim="400000"/>
                      </a:lnL>
                      <a:lnR w="50800">
                        <a:solidFill>
                          <a:srgbClr val="000000"/>
                        </a:solidFill>
                        <a:miter lim="400000"/>
                      </a:lnR>
                      <a:lnT w="12700">
                        <a:solidFill>
                          <a:srgbClr val="000000"/>
                        </a:solidFill>
                        <a:miter lim="400000"/>
                      </a:lnT>
                      <a:lnB w="127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 gridSpan="8">
                    <a:txBody>
                      <a:bodyPr/>
                      <a:lstStyle/>
                      <a:p>
                        <a:pPr defTabSz="457200"/>
                        <a:r>
                          <a:rPr lang="es-ES" sz="4000" dirty="0" smtClean="0">
                            <a:latin typeface="Massallera"/>
                            <a:ea typeface="Massallera"/>
                            <a:cs typeface="Massallera"/>
                            <a:sym typeface="Massallera"/>
                          </a:rPr>
                          <a:t>MORADO</a:t>
                        </a:r>
                        <a:endParaRPr sz="4000" dirty="0">
                          <a:latin typeface="Massallera"/>
                          <a:ea typeface="Massallera"/>
                          <a:cs typeface="Massallera"/>
                          <a:sym typeface="Massallera"/>
                        </a:endParaRPr>
                      </a:p>
                    </a:txBody>
                    <a:tcPr marL="50800" marR="50800" marT="50800" marB="50800" anchor="ctr" horzOverflow="overflow">
                      <a:lnL w="50800">
                        <a:solidFill>
                          <a:srgbClr val="000000"/>
                        </a:solidFill>
                        <a:miter lim="400000"/>
                      </a:lnL>
                      <a:lnR w="50800">
                        <a:solidFill>
                          <a:srgbClr val="000000"/>
                        </a:solidFill>
                        <a:miter lim="400000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>
                        <a:solidFill>
                          <a:srgbClr val="000000"/>
                        </a:solidFill>
                        <a:miter lim="400000"/>
                      </a:lnB>
                      <a:noFill/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345341">
                  <a:tc v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gridSpan="2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gridSpan="3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gridSpan="3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  <a:solidFill>
                        <a:srgbClr val="FFFFFF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339923">
                  <a:tc v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>
                        <a:solidFill>
                          <a:srgbClr val="000000"/>
                        </a:solidFill>
                        <a:miter lim="400000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>
                        <a:solidFill>
                          <a:srgbClr val="000000"/>
                        </a:solidFill>
                        <a:miter lim="400000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 hMerge="1">
                    <a:txBody>
                      <a:bodyPr/>
                      <a:lstStyle/>
                      <a:p>
                        <a:endParaRPr lang="es-ES"/>
                      </a:p>
                    </a:txBody>
                    <a:tcPr/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algn="l" defTabSz="457200">
                          <a:defRPr sz="1000">
                            <a:latin typeface="Helvetica"/>
                            <a:ea typeface="Helvetica"/>
                            <a:cs typeface="Helvetica"/>
                            <a:sym typeface="Helvetica"/>
                          </a:defRPr>
                        </a:pPr>
                        <a:endParaRPr dirty="0"/>
                      </a:p>
                    </a:txBody>
                    <a:tcPr marL="50800" marR="50800" marT="50800" marB="50800" horzOverflow="overflow">
                      <a:lnL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L>
                      <a:lnR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R>
                      <a:lnT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T>
                      <a:lnB w="38100" cap="flat" cmpd="sng" algn="ctr">
                        <a:solidFill>
                          <a:srgbClr val="000000"/>
                        </a:solidFill>
                        <a:prstDash val="solid"/>
                        <a:miter lim="400000"/>
                        <a:headEnd type="none" w="med" len="med"/>
                        <a:tailEnd type="none" w="med" len="med"/>
                      </a:lnB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</a:tbl>
            </a:graphicData>
          </a:graphic>
        </p:graphicFrame>
      </p:grpSp>
      <p:graphicFrame>
        <p:nvGraphicFramePr>
          <p:cNvPr id="170" name="Table 170"/>
          <p:cNvGraphicFramePr/>
          <p:nvPr>
            <p:extLst>
              <p:ext uri="{D42A27DB-BD31-4B8C-83A1-F6EECF244321}">
                <p14:modId xmlns:p14="http://schemas.microsoft.com/office/powerpoint/2010/main" val="2678438323"/>
              </p:ext>
            </p:extLst>
          </p:nvPr>
        </p:nvGraphicFramePr>
        <p:xfrm>
          <a:off x="59170" y="166256"/>
          <a:ext cx="6423914" cy="409401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4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9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875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MAPA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72" name="Table 172"/>
          <p:cNvGraphicFramePr/>
          <p:nvPr>
            <p:extLst>
              <p:ext uri="{D42A27DB-BD31-4B8C-83A1-F6EECF244321}">
                <p14:modId xmlns:p14="http://schemas.microsoft.com/office/powerpoint/2010/main" val="3502431801"/>
              </p:ext>
            </p:extLst>
          </p:nvPr>
        </p:nvGraphicFramePr>
        <p:xfrm>
          <a:off x="6564747" y="5195457"/>
          <a:ext cx="6423914" cy="409401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4001318947"/>
                    </a:ext>
                  </a:extLst>
                </a:gridCol>
                <a:gridCol w="325566">
                  <a:extLst>
                    <a:ext uri="{9D8B030D-6E8A-4147-A177-3AD203B41FA5}">
                      <a16:colId xmlns:a16="http://schemas.microsoft.com/office/drawing/2014/main" val="568167494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45401137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262826505"/>
                    </a:ext>
                  </a:extLst>
                </a:gridCol>
              </a:tblGrid>
              <a:tr h="140875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PLATO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6" t="65384" r="30488" b="11239"/>
          <a:stretch/>
        </p:blipFill>
        <p:spPr>
          <a:xfrm>
            <a:off x="6637538" y="5424055"/>
            <a:ext cx="3147912" cy="288867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0" t="65384" r="71795" b="8841"/>
          <a:stretch/>
        </p:blipFill>
        <p:spPr>
          <a:xfrm>
            <a:off x="100734" y="5547034"/>
            <a:ext cx="3141230" cy="3178184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" name="Table 175"/>
          <p:cNvGraphicFramePr/>
          <p:nvPr>
            <p:extLst>
              <p:ext uri="{D42A27DB-BD31-4B8C-83A1-F6EECF244321}">
                <p14:modId xmlns:p14="http://schemas.microsoft.com/office/powerpoint/2010/main" val="671035328"/>
              </p:ext>
            </p:extLst>
          </p:nvPr>
        </p:nvGraphicFramePr>
        <p:xfrm>
          <a:off x="22757" y="187036"/>
          <a:ext cx="6456102" cy="39277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0336">
                  <a:extLst>
                    <a:ext uri="{9D8B030D-6E8A-4147-A177-3AD203B41FA5}">
                      <a16:colId xmlns:a16="http://schemas.microsoft.com/office/drawing/2014/main" val="1880017183"/>
                    </a:ext>
                  </a:extLst>
                </a:gridCol>
                <a:gridCol w="150112">
                  <a:extLst>
                    <a:ext uri="{9D8B030D-6E8A-4147-A177-3AD203B41FA5}">
                      <a16:colId xmlns:a16="http://schemas.microsoft.com/office/drawing/2014/main" val="2296023610"/>
                    </a:ext>
                  </a:extLst>
                </a:gridCol>
                <a:gridCol w="300225">
                  <a:extLst>
                    <a:ext uri="{9D8B030D-6E8A-4147-A177-3AD203B41FA5}">
                      <a16:colId xmlns:a16="http://schemas.microsoft.com/office/drawing/2014/main" val="4263222432"/>
                    </a:ext>
                  </a:extLst>
                </a:gridCol>
                <a:gridCol w="450336">
                  <a:extLst>
                    <a:ext uri="{9D8B030D-6E8A-4147-A177-3AD203B41FA5}">
                      <a16:colId xmlns:a16="http://schemas.microsoft.com/office/drawing/2014/main" val="963912919"/>
                    </a:ext>
                  </a:extLst>
                </a:gridCol>
                <a:gridCol w="300225">
                  <a:extLst>
                    <a:ext uri="{9D8B030D-6E8A-4147-A177-3AD203B41FA5}">
                      <a16:colId xmlns:a16="http://schemas.microsoft.com/office/drawing/2014/main" val="1958663887"/>
                    </a:ext>
                  </a:extLst>
                </a:gridCol>
                <a:gridCol w="150112">
                  <a:extLst>
                    <a:ext uri="{9D8B030D-6E8A-4147-A177-3AD203B41FA5}">
                      <a16:colId xmlns:a16="http://schemas.microsoft.com/office/drawing/2014/main" val="715062680"/>
                    </a:ext>
                  </a:extLst>
                </a:gridCol>
                <a:gridCol w="450336">
                  <a:extLst>
                    <a:ext uri="{9D8B030D-6E8A-4147-A177-3AD203B41FA5}">
                      <a16:colId xmlns:a16="http://schemas.microsoft.com/office/drawing/2014/main" val="3679726290"/>
                    </a:ext>
                  </a:extLst>
                </a:gridCol>
                <a:gridCol w="450337">
                  <a:extLst>
                    <a:ext uri="{9D8B030D-6E8A-4147-A177-3AD203B41FA5}">
                      <a16:colId xmlns:a16="http://schemas.microsoft.com/office/drawing/2014/main" val="4127037325"/>
                    </a:ext>
                  </a:extLst>
                </a:gridCol>
              </a:tblGrid>
              <a:tr h="135154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9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TIJERAS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0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551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" y="541870"/>
            <a:ext cx="3184754" cy="3219640"/>
          </a:xfrm>
          <a:prstGeom prst="rect">
            <a:avLst/>
          </a:prstGeom>
        </p:spPr>
      </p:pic>
      <p:graphicFrame>
        <p:nvGraphicFramePr>
          <p:cNvPr id="174" name="Table 174"/>
          <p:cNvGraphicFramePr/>
          <p:nvPr>
            <p:extLst>
              <p:ext uri="{D42A27DB-BD31-4B8C-83A1-F6EECF244321}">
                <p14:modId xmlns:p14="http://schemas.microsoft.com/office/powerpoint/2010/main" val="426648568"/>
              </p:ext>
            </p:extLst>
          </p:nvPr>
        </p:nvGraphicFramePr>
        <p:xfrm>
          <a:off x="6545520" y="207819"/>
          <a:ext cx="6456104" cy="39277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472">
                  <a:extLst>
                    <a:ext uri="{9D8B030D-6E8A-4147-A177-3AD203B41FA5}">
                      <a16:colId xmlns:a16="http://schemas.microsoft.com/office/drawing/2014/main" val="3713572027"/>
                    </a:ext>
                  </a:extLst>
                </a:gridCol>
                <a:gridCol w="327198">
                  <a:extLst>
                    <a:ext uri="{9D8B030D-6E8A-4147-A177-3AD203B41FA5}">
                      <a16:colId xmlns:a16="http://schemas.microsoft.com/office/drawing/2014/main" val="1388968750"/>
                    </a:ext>
                  </a:extLst>
                </a:gridCol>
                <a:gridCol w="3032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472">
                  <a:extLst>
                    <a:ext uri="{9D8B030D-6E8A-4147-A177-3AD203B41FA5}">
                      <a16:colId xmlns:a16="http://schemas.microsoft.com/office/drawing/2014/main" val="3820249298"/>
                    </a:ext>
                  </a:extLst>
                </a:gridCol>
                <a:gridCol w="630471">
                  <a:extLst>
                    <a:ext uri="{9D8B030D-6E8A-4147-A177-3AD203B41FA5}">
                      <a16:colId xmlns:a16="http://schemas.microsoft.com/office/drawing/2014/main" val="1648829472"/>
                    </a:ext>
                  </a:extLst>
                </a:gridCol>
              </a:tblGrid>
              <a:tr h="135154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RELOJ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0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551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5709" r="5803"/>
          <a:stretch/>
        </p:blipFill>
        <p:spPr>
          <a:xfrm>
            <a:off x="6714191" y="477123"/>
            <a:ext cx="2997217" cy="3424225"/>
          </a:xfrm>
          <a:prstGeom prst="rect">
            <a:avLst/>
          </a:prstGeom>
        </p:spPr>
      </p:pic>
      <p:graphicFrame>
        <p:nvGraphicFramePr>
          <p:cNvPr id="176" name="Table 176"/>
          <p:cNvGraphicFramePr/>
          <p:nvPr>
            <p:extLst>
              <p:ext uri="{D42A27DB-BD31-4B8C-83A1-F6EECF244321}">
                <p14:modId xmlns:p14="http://schemas.microsoft.com/office/powerpoint/2010/main" val="1305153357"/>
              </p:ext>
            </p:extLst>
          </p:nvPr>
        </p:nvGraphicFramePr>
        <p:xfrm>
          <a:off x="20780" y="5231600"/>
          <a:ext cx="6526617" cy="39277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5394">
                  <a:extLst>
                    <a:ext uri="{9D8B030D-6E8A-4147-A177-3AD203B41FA5}">
                      <a16:colId xmlns:a16="http://schemas.microsoft.com/office/drawing/2014/main" val="2449605337"/>
                    </a:ext>
                  </a:extLst>
                </a:gridCol>
                <a:gridCol w="525394">
                  <a:extLst>
                    <a:ext uri="{9D8B030D-6E8A-4147-A177-3AD203B41FA5}">
                      <a16:colId xmlns:a16="http://schemas.microsoft.com/office/drawing/2014/main" val="2998727434"/>
                    </a:ext>
                  </a:extLst>
                </a:gridCol>
                <a:gridCol w="82470">
                  <a:extLst>
                    <a:ext uri="{9D8B030D-6E8A-4147-A177-3AD203B41FA5}">
                      <a16:colId xmlns:a16="http://schemas.microsoft.com/office/drawing/2014/main" val="2536748697"/>
                    </a:ext>
                  </a:extLst>
                </a:gridCol>
                <a:gridCol w="513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5394">
                  <a:extLst>
                    <a:ext uri="{9D8B030D-6E8A-4147-A177-3AD203B41FA5}">
                      <a16:colId xmlns:a16="http://schemas.microsoft.com/office/drawing/2014/main" val="2934578737"/>
                    </a:ext>
                  </a:extLst>
                </a:gridCol>
                <a:gridCol w="525394">
                  <a:extLst>
                    <a:ext uri="{9D8B030D-6E8A-4147-A177-3AD203B41FA5}">
                      <a16:colId xmlns:a16="http://schemas.microsoft.com/office/drawing/2014/main" val="1806994814"/>
                    </a:ext>
                  </a:extLst>
                </a:gridCol>
              </a:tblGrid>
              <a:tr h="135154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PUERTA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0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551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14817" r="16275"/>
          <a:stretch/>
        </p:blipFill>
        <p:spPr>
          <a:xfrm>
            <a:off x="486990" y="5299364"/>
            <a:ext cx="2546181" cy="3735511"/>
          </a:xfrm>
          <a:prstGeom prst="rect">
            <a:avLst/>
          </a:prstGeom>
        </p:spPr>
      </p:pic>
      <p:graphicFrame>
        <p:nvGraphicFramePr>
          <p:cNvPr id="177" name="Table 177"/>
          <p:cNvGraphicFramePr/>
          <p:nvPr>
            <p:extLst>
              <p:ext uri="{D42A27DB-BD31-4B8C-83A1-F6EECF244321}">
                <p14:modId xmlns:p14="http://schemas.microsoft.com/office/powerpoint/2010/main" val="516649744"/>
              </p:ext>
            </p:extLst>
          </p:nvPr>
        </p:nvGraphicFramePr>
        <p:xfrm>
          <a:off x="6548695" y="5237018"/>
          <a:ext cx="6456104" cy="392776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37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0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0472">
                  <a:extLst>
                    <a:ext uri="{9D8B030D-6E8A-4147-A177-3AD203B41FA5}">
                      <a16:colId xmlns:a16="http://schemas.microsoft.com/office/drawing/2014/main" val="2910103802"/>
                    </a:ext>
                  </a:extLst>
                </a:gridCol>
                <a:gridCol w="327198">
                  <a:extLst>
                    <a:ext uri="{9D8B030D-6E8A-4147-A177-3AD203B41FA5}">
                      <a16:colId xmlns:a16="http://schemas.microsoft.com/office/drawing/2014/main" val="2368376354"/>
                    </a:ext>
                  </a:extLst>
                </a:gridCol>
                <a:gridCol w="3032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472">
                  <a:extLst>
                    <a:ext uri="{9D8B030D-6E8A-4147-A177-3AD203B41FA5}">
                      <a16:colId xmlns:a16="http://schemas.microsoft.com/office/drawing/2014/main" val="3541695490"/>
                    </a:ext>
                  </a:extLst>
                </a:gridCol>
                <a:gridCol w="630471">
                  <a:extLst>
                    <a:ext uri="{9D8B030D-6E8A-4147-A177-3AD203B41FA5}">
                      <a16:colId xmlns:a16="http://schemas.microsoft.com/office/drawing/2014/main" val="3862529564"/>
                    </a:ext>
                  </a:extLst>
                </a:gridCol>
              </a:tblGrid>
              <a:tr h="135154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LÁPIZ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0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8551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l="22308" t="3190" r="51891" b="67453"/>
          <a:stretch/>
        </p:blipFill>
        <p:spPr>
          <a:xfrm>
            <a:off x="6651845" y="5726942"/>
            <a:ext cx="3111128" cy="3245587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" name="Table 179"/>
          <p:cNvGraphicFramePr/>
          <p:nvPr>
            <p:extLst>
              <p:ext uri="{D42A27DB-BD31-4B8C-83A1-F6EECF244321}">
                <p14:modId xmlns:p14="http://schemas.microsoft.com/office/powerpoint/2010/main" val="3768631492"/>
              </p:ext>
            </p:extLst>
          </p:nvPr>
        </p:nvGraphicFramePr>
        <p:xfrm>
          <a:off x="6561570" y="387350"/>
          <a:ext cx="6382352" cy="395604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70">
                  <a:extLst>
                    <a:ext uri="{9D8B030D-6E8A-4147-A177-3AD203B41FA5}">
                      <a16:colId xmlns:a16="http://schemas.microsoft.com/office/drawing/2014/main" val="3759583195"/>
                    </a:ext>
                  </a:extLst>
                </a:gridCol>
                <a:gridCol w="323459">
                  <a:extLst>
                    <a:ext uri="{9D8B030D-6E8A-4147-A177-3AD203B41FA5}">
                      <a16:colId xmlns:a16="http://schemas.microsoft.com/office/drawing/2014/main" val="534431349"/>
                    </a:ext>
                  </a:extLst>
                </a:gridCol>
                <a:gridCol w="2998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270">
                  <a:extLst>
                    <a:ext uri="{9D8B030D-6E8A-4147-A177-3AD203B41FA5}">
                      <a16:colId xmlns:a16="http://schemas.microsoft.com/office/drawing/2014/main" val="1057611317"/>
                    </a:ext>
                  </a:extLst>
                </a:gridCol>
                <a:gridCol w="623269">
                  <a:extLst>
                    <a:ext uri="{9D8B030D-6E8A-4147-A177-3AD203B41FA5}">
                      <a16:colId xmlns:a16="http://schemas.microsoft.com/office/drawing/2014/main" val="3253109083"/>
                    </a:ext>
                  </a:extLst>
                </a:gridCol>
              </a:tblGrid>
              <a:tr h="1361278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TARTA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000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47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0" name="Table 180"/>
          <p:cNvGraphicFramePr/>
          <p:nvPr>
            <p:extLst>
              <p:ext uri="{D42A27DB-BD31-4B8C-83A1-F6EECF244321}">
                <p14:modId xmlns:p14="http://schemas.microsoft.com/office/powerpoint/2010/main" val="2761779480"/>
              </p:ext>
            </p:extLst>
          </p:nvPr>
        </p:nvGraphicFramePr>
        <p:xfrm>
          <a:off x="59168" y="387349"/>
          <a:ext cx="6382352" cy="395604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3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513">
                  <a:extLst>
                    <a:ext uri="{9D8B030D-6E8A-4147-A177-3AD203B41FA5}">
                      <a16:colId xmlns:a16="http://schemas.microsoft.com/office/drawing/2014/main" val="621310718"/>
                    </a:ext>
                  </a:extLst>
                </a:gridCol>
                <a:gridCol w="207757">
                  <a:extLst>
                    <a:ext uri="{9D8B030D-6E8A-4147-A177-3AD203B41FA5}">
                      <a16:colId xmlns:a16="http://schemas.microsoft.com/office/drawing/2014/main" val="3277186266"/>
                    </a:ext>
                  </a:extLst>
                </a:gridCol>
                <a:gridCol w="623269">
                  <a:extLst>
                    <a:ext uri="{9D8B030D-6E8A-4147-A177-3AD203B41FA5}">
                      <a16:colId xmlns:a16="http://schemas.microsoft.com/office/drawing/2014/main" val="2293206027"/>
                    </a:ext>
                  </a:extLst>
                </a:gridCol>
                <a:gridCol w="207757">
                  <a:extLst>
                    <a:ext uri="{9D8B030D-6E8A-4147-A177-3AD203B41FA5}">
                      <a16:colId xmlns:a16="http://schemas.microsoft.com/office/drawing/2014/main" val="584665762"/>
                    </a:ext>
                  </a:extLst>
                </a:gridCol>
                <a:gridCol w="415513">
                  <a:extLst>
                    <a:ext uri="{9D8B030D-6E8A-4147-A177-3AD203B41FA5}">
                      <a16:colId xmlns:a16="http://schemas.microsoft.com/office/drawing/2014/main" val="3937439317"/>
                    </a:ext>
                  </a:extLst>
                </a:gridCol>
                <a:gridCol w="623269">
                  <a:extLst>
                    <a:ext uri="{9D8B030D-6E8A-4147-A177-3AD203B41FA5}">
                      <a16:colId xmlns:a16="http://schemas.microsoft.com/office/drawing/2014/main" val="3770247871"/>
                    </a:ext>
                  </a:extLst>
                </a:gridCol>
              </a:tblGrid>
              <a:tr h="1361278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AVIÓN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000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47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1" name="Table 181"/>
          <p:cNvGraphicFramePr/>
          <p:nvPr>
            <p:extLst>
              <p:ext uri="{D42A27DB-BD31-4B8C-83A1-F6EECF244321}">
                <p14:modId xmlns:p14="http://schemas.microsoft.com/office/powerpoint/2010/main" val="628487759"/>
              </p:ext>
            </p:extLst>
          </p:nvPr>
        </p:nvGraphicFramePr>
        <p:xfrm>
          <a:off x="62343" y="5416550"/>
          <a:ext cx="6382352" cy="395604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1278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VASO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000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47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2" name="Table 182"/>
          <p:cNvGraphicFramePr/>
          <p:nvPr>
            <p:extLst>
              <p:ext uri="{D42A27DB-BD31-4B8C-83A1-F6EECF244321}">
                <p14:modId xmlns:p14="http://schemas.microsoft.com/office/powerpoint/2010/main" val="1399353172"/>
              </p:ext>
            </p:extLst>
          </p:nvPr>
        </p:nvGraphicFramePr>
        <p:xfrm>
          <a:off x="6564745" y="5416550"/>
          <a:ext cx="6382352" cy="395604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1278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AZUL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000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476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4" t="2770" r="51624" b="84872"/>
          <a:stretch/>
        </p:blipFill>
        <p:spPr>
          <a:xfrm>
            <a:off x="145472" y="1160028"/>
            <a:ext cx="3104871" cy="250119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9" t="56889" r="52451" b="30540"/>
          <a:stretch/>
        </p:blipFill>
        <p:spPr>
          <a:xfrm>
            <a:off x="6692363" y="1005885"/>
            <a:ext cx="3060383" cy="2655335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66883" r="12271" b="8242"/>
          <a:stretch/>
        </p:blipFill>
        <p:spPr>
          <a:xfrm>
            <a:off x="290945" y="5694217"/>
            <a:ext cx="2659944" cy="334508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7" t="66583" r="51247" b="9141"/>
          <a:stretch/>
        </p:blipFill>
        <p:spPr>
          <a:xfrm>
            <a:off x="6692363" y="5712850"/>
            <a:ext cx="3060383" cy="309864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" name="Table 184"/>
          <p:cNvGraphicFramePr/>
          <p:nvPr>
            <p:extLst>
              <p:ext uri="{D42A27DB-BD31-4B8C-83A1-F6EECF244321}">
                <p14:modId xmlns:p14="http://schemas.microsoft.com/office/powerpoint/2010/main" val="1718745949"/>
              </p:ext>
            </p:extLst>
          </p:nvPr>
        </p:nvGraphicFramePr>
        <p:xfrm>
          <a:off x="6520007" y="387350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3977475444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1236927354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3118593528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507953346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QUESO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5" name="Table 185"/>
          <p:cNvGraphicFramePr/>
          <p:nvPr>
            <p:extLst>
              <p:ext uri="{D42A27DB-BD31-4B8C-83A1-F6EECF244321}">
                <p14:modId xmlns:p14="http://schemas.microsoft.com/office/powerpoint/2010/main" val="4094883764"/>
              </p:ext>
            </p:extLst>
          </p:nvPr>
        </p:nvGraphicFramePr>
        <p:xfrm>
          <a:off x="17605" y="387349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47992787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3583670894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95532962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673038531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BOTÓN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6" name="Table 186"/>
          <p:cNvGraphicFramePr/>
          <p:nvPr>
            <p:extLst>
              <p:ext uri="{D42A27DB-BD31-4B8C-83A1-F6EECF244321}">
                <p14:modId xmlns:p14="http://schemas.microsoft.com/office/powerpoint/2010/main" val="1022467446"/>
              </p:ext>
            </p:extLst>
          </p:nvPr>
        </p:nvGraphicFramePr>
        <p:xfrm>
          <a:off x="20780" y="5416550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797409499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1386093989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539393647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3113371476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RATÓN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7" name="Table 187"/>
          <p:cNvGraphicFramePr/>
          <p:nvPr>
            <p:extLst>
              <p:ext uri="{D42A27DB-BD31-4B8C-83A1-F6EECF244321}">
                <p14:modId xmlns:p14="http://schemas.microsoft.com/office/powerpoint/2010/main" val="605055486"/>
              </p:ext>
            </p:extLst>
          </p:nvPr>
        </p:nvGraphicFramePr>
        <p:xfrm>
          <a:off x="6523182" y="5416550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332691784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4068586408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438715686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4001955554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LIMÓN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8" t="3409" r="29014" b="84446"/>
          <a:stretch/>
        </p:blipFill>
        <p:spPr>
          <a:xfrm>
            <a:off x="69634" y="969686"/>
            <a:ext cx="3159928" cy="272903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5" t="56463" r="30118" b="31179"/>
          <a:stretch/>
        </p:blipFill>
        <p:spPr>
          <a:xfrm>
            <a:off x="6644124" y="824659"/>
            <a:ext cx="2815130" cy="272903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92" t="57528" r="4198" b="30753"/>
          <a:stretch/>
        </p:blipFill>
        <p:spPr>
          <a:xfrm>
            <a:off x="89928" y="6331566"/>
            <a:ext cx="3139634" cy="210585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" t="43466" r="73407" b="45029"/>
          <a:stretch/>
        </p:blipFill>
        <p:spPr>
          <a:xfrm>
            <a:off x="6523182" y="6248438"/>
            <a:ext cx="3283469" cy="218898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" name="Table 184"/>
          <p:cNvGraphicFramePr/>
          <p:nvPr>
            <p:extLst>
              <p:ext uri="{D42A27DB-BD31-4B8C-83A1-F6EECF244321}">
                <p14:modId xmlns:p14="http://schemas.microsoft.com/office/powerpoint/2010/main" val="1019485225"/>
              </p:ext>
            </p:extLst>
          </p:nvPr>
        </p:nvGraphicFramePr>
        <p:xfrm>
          <a:off x="6499225" y="387350"/>
          <a:ext cx="64882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3273987413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294778260"/>
                    </a:ext>
                  </a:extLst>
                </a:gridCol>
                <a:gridCol w="76200">
                  <a:extLst>
                    <a:ext uri="{9D8B030D-6E8A-4147-A177-3AD203B41FA5}">
                      <a16:colId xmlns:a16="http://schemas.microsoft.com/office/drawing/2014/main" val="2861671883"/>
                    </a:ext>
                  </a:extLst>
                </a:gridCol>
                <a:gridCol w="510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651654887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3671455438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TAMBOR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5" name="Table 185"/>
          <p:cNvGraphicFramePr/>
          <p:nvPr>
            <p:extLst>
              <p:ext uri="{D42A27DB-BD31-4B8C-83A1-F6EECF244321}">
                <p14:modId xmlns:p14="http://schemas.microsoft.com/office/powerpoint/2010/main" val="1867441351"/>
              </p:ext>
            </p:extLst>
          </p:nvPr>
        </p:nvGraphicFramePr>
        <p:xfrm>
          <a:off x="17605" y="387349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47992787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3583670894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95532962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1673038531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FRESA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6" name="Table 186"/>
          <p:cNvGraphicFramePr/>
          <p:nvPr>
            <p:extLst>
              <p:ext uri="{D42A27DB-BD31-4B8C-83A1-F6EECF244321}">
                <p14:modId xmlns:p14="http://schemas.microsoft.com/office/powerpoint/2010/main" val="4131184997"/>
              </p:ext>
            </p:extLst>
          </p:nvPr>
        </p:nvGraphicFramePr>
        <p:xfrm>
          <a:off x="20780" y="5416550"/>
          <a:ext cx="64882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1111719837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2447798005"/>
                    </a:ext>
                  </a:extLst>
                </a:gridCol>
                <a:gridCol w="76200">
                  <a:extLst>
                    <a:ext uri="{9D8B030D-6E8A-4147-A177-3AD203B41FA5}">
                      <a16:colId xmlns:a16="http://schemas.microsoft.com/office/drawing/2014/main" val="1395552570"/>
                    </a:ext>
                  </a:extLst>
                </a:gridCol>
                <a:gridCol w="5108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4232975579"/>
                    </a:ext>
                  </a:extLst>
                </a:gridCol>
                <a:gridCol w="522774">
                  <a:extLst>
                    <a:ext uri="{9D8B030D-6E8A-4147-A177-3AD203B41FA5}">
                      <a16:colId xmlns:a16="http://schemas.microsoft.com/office/drawing/2014/main" val="1970902924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defTabSz="457200"/>
                      <a:r>
                        <a:rPr lang="es-ES"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PELOTA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87" name="Table 187"/>
          <p:cNvGraphicFramePr/>
          <p:nvPr>
            <p:extLst>
              <p:ext uri="{D42A27DB-BD31-4B8C-83A1-F6EECF244321}">
                <p14:modId xmlns:p14="http://schemas.microsoft.com/office/powerpoint/2010/main" val="1467362114"/>
              </p:ext>
            </p:extLst>
          </p:nvPr>
        </p:nvGraphicFramePr>
        <p:xfrm>
          <a:off x="6523182" y="5416550"/>
          <a:ext cx="6423915" cy="389370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7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332691784"/>
                    </a:ext>
                  </a:extLst>
                </a:gridCol>
                <a:gridCol w="325567">
                  <a:extLst>
                    <a:ext uri="{9D8B030D-6E8A-4147-A177-3AD203B41FA5}">
                      <a16:colId xmlns:a16="http://schemas.microsoft.com/office/drawing/2014/main" val="4068586408"/>
                    </a:ext>
                  </a:extLst>
                </a:gridCol>
                <a:gridCol w="3017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2438715686"/>
                    </a:ext>
                  </a:extLst>
                </a:gridCol>
                <a:gridCol w="627328">
                  <a:extLst>
                    <a:ext uri="{9D8B030D-6E8A-4147-A177-3AD203B41FA5}">
                      <a16:colId xmlns:a16="http://schemas.microsoft.com/office/drawing/2014/main" val="4001955554"/>
                    </a:ext>
                  </a:extLst>
                </a:gridCol>
              </a:tblGrid>
              <a:tr h="1339825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lang="es-ES" sz="400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BANCO</a:t>
                      </a:r>
                      <a:endParaRPr sz="4000" dirty="0">
                        <a:latin typeface="Massallera"/>
                        <a:ea typeface="Massallera"/>
                        <a:cs typeface="Massallera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951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64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6" t="41008" r="34529" b="40823"/>
          <a:stretch/>
        </p:blipFill>
        <p:spPr>
          <a:xfrm>
            <a:off x="368982" y="824659"/>
            <a:ext cx="2666357" cy="327507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4" t="67183" r="10153" b="8541"/>
          <a:stretch/>
        </p:blipFill>
        <p:spPr>
          <a:xfrm>
            <a:off x="6561571" y="824659"/>
            <a:ext cx="3143538" cy="303126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7" t="76065" r="68656" b="15412"/>
          <a:stretch/>
        </p:blipFill>
        <p:spPr>
          <a:xfrm>
            <a:off x="187036" y="5768132"/>
            <a:ext cx="3013364" cy="309062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4" t="60725" r="18916" b="33522"/>
          <a:stretch/>
        </p:blipFill>
        <p:spPr>
          <a:xfrm>
            <a:off x="6561571" y="6266896"/>
            <a:ext cx="3156743" cy="177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68490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Table 124"/>
          <p:cNvGraphicFramePr/>
          <p:nvPr>
            <p:extLst>
              <p:ext uri="{D42A27DB-BD31-4B8C-83A1-F6EECF244321}">
                <p14:modId xmlns:p14="http://schemas.microsoft.com/office/powerpoint/2010/main" val="2989537795"/>
              </p:ext>
            </p:extLst>
          </p:nvPr>
        </p:nvGraphicFramePr>
        <p:xfrm>
          <a:off x="6540790" y="387350"/>
          <a:ext cx="6444696" cy="405996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9703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FOCA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41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77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5" name="Table 125"/>
          <p:cNvGraphicFramePr/>
          <p:nvPr>
            <p:extLst>
              <p:ext uri="{D42A27DB-BD31-4B8C-83A1-F6EECF244321}">
                <p14:modId xmlns:p14="http://schemas.microsoft.com/office/powerpoint/2010/main" val="2120457585"/>
              </p:ext>
            </p:extLst>
          </p:nvPr>
        </p:nvGraphicFramePr>
        <p:xfrm>
          <a:off x="38388" y="387349"/>
          <a:ext cx="6444696" cy="405996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97033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LUNA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41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77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6" name="Table 126"/>
          <p:cNvGraphicFramePr/>
          <p:nvPr>
            <p:extLst>
              <p:ext uri="{D42A27DB-BD31-4B8C-83A1-F6EECF244321}">
                <p14:modId xmlns:p14="http://schemas.microsoft.com/office/powerpoint/2010/main" val="2440145473"/>
              </p:ext>
            </p:extLst>
          </p:nvPr>
        </p:nvGraphicFramePr>
        <p:xfrm>
          <a:off x="41563" y="5416550"/>
          <a:ext cx="6444696" cy="405996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9703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CUNA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41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77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7" name="Table 127"/>
          <p:cNvGraphicFramePr/>
          <p:nvPr>
            <p:extLst>
              <p:ext uri="{D42A27DB-BD31-4B8C-83A1-F6EECF244321}">
                <p14:modId xmlns:p14="http://schemas.microsoft.com/office/powerpoint/2010/main" val="3486779541"/>
              </p:ext>
            </p:extLst>
          </p:nvPr>
        </p:nvGraphicFramePr>
        <p:xfrm>
          <a:off x="6543965" y="5416550"/>
          <a:ext cx="6444696" cy="4059960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9703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PIÑA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415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77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" name="Table 129"/>
          <p:cNvGraphicFramePr/>
          <p:nvPr>
            <p:extLst>
              <p:ext uri="{D42A27DB-BD31-4B8C-83A1-F6EECF244321}">
                <p14:modId xmlns:p14="http://schemas.microsoft.com/office/powerpoint/2010/main" val="1797654745"/>
              </p:ext>
            </p:extLst>
          </p:nvPr>
        </p:nvGraphicFramePr>
        <p:xfrm>
          <a:off x="6561570" y="387351"/>
          <a:ext cx="6382352" cy="403917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1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HOJA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0" name="Table 130"/>
          <p:cNvGraphicFramePr/>
          <p:nvPr>
            <p:extLst>
              <p:ext uri="{D42A27DB-BD31-4B8C-83A1-F6EECF244321}">
                <p14:modId xmlns:p14="http://schemas.microsoft.com/office/powerpoint/2010/main" val="3105840578"/>
              </p:ext>
            </p:extLst>
          </p:nvPr>
        </p:nvGraphicFramePr>
        <p:xfrm>
          <a:off x="38386" y="387350"/>
          <a:ext cx="6382352" cy="403917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1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HADA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1" name="Table 131"/>
          <p:cNvGraphicFramePr/>
          <p:nvPr>
            <p:extLst>
              <p:ext uri="{D42A27DB-BD31-4B8C-83A1-F6EECF244321}">
                <p14:modId xmlns:p14="http://schemas.microsoft.com/office/powerpoint/2010/main" val="3391521880"/>
              </p:ext>
            </p:extLst>
          </p:nvPr>
        </p:nvGraphicFramePr>
        <p:xfrm>
          <a:off x="41561" y="5416551"/>
          <a:ext cx="6382352" cy="403917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1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CAMA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2" name="Table 132"/>
          <p:cNvGraphicFramePr/>
          <p:nvPr>
            <p:extLst>
              <p:ext uri="{D42A27DB-BD31-4B8C-83A1-F6EECF244321}">
                <p14:modId xmlns:p14="http://schemas.microsoft.com/office/powerpoint/2010/main" val="2910438796"/>
              </p:ext>
            </p:extLst>
          </p:nvPr>
        </p:nvGraphicFramePr>
        <p:xfrm>
          <a:off x="6564745" y="5416551"/>
          <a:ext cx="6382352" cy="403917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66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49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13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1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ZUMO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" name="Table 134"/>
          <p:cNvGraphicFramePr/>
          <p:nvPr>
            <p:extLst>
              <p:ext uri="{D42A27DB-BD31-4B8C-83A1-F6EECF244321}">
                <p14:modId xmlns:p14="http://schemas.microsoft.com/office/powerpoint/2010/main" val="2399708543"/>
              </p:ext>
            </p:extLst>
          </p:nvPr>
        </p:nvGraphicFramePr>
        <p:xfrm>
          <a:off x="6499227" y="387350"/>
          <a:ext cx="6444695" cy="403917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3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9358">
                  <a:extLst>
                    <a:ext uri="{9D8B030D-6E8A-4147-A177-3AD203B41FA5}">
                      <a16:colId xmlns:a16="http://schemas.microsoft.com/office/drawing/2014/main" val="2004632896"/>
                    </a:ext>
                  </a:extLst>
                </a:gridCol>
                <a:gridCol w="326619">
                  <a:extLst>
                    <a:ext uri="{9D8B030D-6E8A-4147-A177-3AD203B41FA5}">
                      <a16:colId xmlns:a16="http://schemas.microsoft.com/office/drawing/2014/main" val="1110944371"/>
                    </a:ext>
                  </a:extLst>
                </a:gridCol>
                <a:gridCol w="302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9358">
                  <a:extLst>
                    <a:ext uri="{9D8B030D-6E8A-4147-A177-3AD203B41FA5}">
                      <a16:colId xmlns:a16="http://schemas.microsoft.com/office/drawing/2014/main" val="1088148755"/>
                    </a:ext>
                  </a:extLst>
                </a:gridCol>
                <a:gridCol w="629357">
                  <a:extLst>
                    <a:ext uri="{9D8B030D-6E8A-4147-A177-3AD203B41FA5}">
                      <a16:colId xmlns:a16="http://schemas.microsoft.com/office/drawing/2014/main" val="2363293291"/>
                    </a:ext>
                  </a:extLst>
                </a:gridCol>
              </a:tblGrid>
              <a:tr h="138988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BOLLO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5" name="Table 135"/>
          <p:cNvGraphicFramePr/>
          <p:nvPr>
            <p:extLst>
              <p:ext uri="{D42A27DB-BD31-4B8C-83A1-F6EECF244321}">
                <p14:modId xmlns:p14="http://schemas.microsoft.com/office/powerpoint/2010/main" val="1587509995"/>
              </p:ext>
            </p:extLst>
          </p:nvPr>
        </p:nvGraphicFramePr>
        <p:xfrm>
          <a:off x="38388" y="387349"/>
          <a:ext cx="6444696" cy="403917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FARO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6" name="Table 136"/>
          <p:cNvGraphicFramePr/>
          <p:nvPr>
            <p:extLst>
              <p:ext uri="{D42A27DB-BD31-4B8C-83A1-F6EECF244321}">
                <p14:modId xmlns:p14="http://schemas.microsoft.com/office/powerpoint/2010/main" val="3702761617"/>
              </p:ext>
            </p:extLst>
          </p:nvPr>
        </p:nvGraphicFramePr>
        <p:xfrm>
          <a:off x="41563" y="5416550"/>
          <a:ext cx="6444696" cy="403917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2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LOBO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37" name="Table 137"/>
          <p:cNvGraphicFramePr/>
          <p:nvPr>
            <p:extLst>
              <p:ext uri="{D42A27DB-BD31-4B8C-83A1-F6EECF244321}">
                <p14:modId xmlns:p14="http://schemas.microsoft.com/office/powerpoint/2010/main" val="1448675175"/>
              </p:ext>
            </p:extLst>
          </p:nvPr>
        </p:nvGraphicFramePr>
        <p:xfrm>
          <a:off x="6502401" y="5416550"/>
          <a:ext cx="6444696" cy="403917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97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66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2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9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89882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FILA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732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97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Table 1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995414"/>
              </p:ext>
            </p:extLst>
          </p:nvPr>
        </p:nvGraphicFramePr>
        <p:xfrm>
          <a:off x="6668656" y="332510"/>
          <a:ext cx="6275266" cy="413558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11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3054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NUBE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00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352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0" name="Table 1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853214"/>
              </p:ext>
            </p:extLst>
          </p:nvPr>
        </p:nvGraphicFramePr>
        <p:xfrm>
          <a:off x="83126" y="332509"/>
          <a:ext cx="6275266" cy="413558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11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3054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NIDO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00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352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1" name="Table 1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512868"/>
              </p:ext>
            </p:extLst>
          </p:nvPr>
        </p:nvGraphicFramePr>
        <p:xfrm>
          <a:off x="86301" y="5361710"/>
          <a:ext cx="6275266" cy="413558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11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305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PERA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00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352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2" name="Table 1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637139"/>
              </p:ext>
            </p:extLst>
          </p:nvPr>
        </p:nvGraphicFramePr>
        <p:xfrm>
          <a:off x="6671831" y="5361710"/>
          <a:ext cx="6275266" cy="413558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11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7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2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8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2305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VACA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900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3527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Table 144"/>
          <p:cNvGraphicFramePr/>
          <p:nvPr>
            <p:extLst>
              <p:ext uri="{D42A27DB-BD31-4B8C-83A1-F6EECF244321}">
                <p14:modId xmlns:p14="http://schemas.microsoft.com/office/powerpoint/2010/main" val="306008818"/>
              </p:ext>
            </p:extLst>
          </p:nvPr>
        </p:nvGraphicFramePr>
        <p:xfrm>
          <a:off x="6502400" y="311728"/>
          <a:ext cx="6483086" cy="409401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875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 dirty="0" smtClean="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TAX</a:t>
                      </a:r>
                      <a:r>
                        <a:rPr lang="es-ES" sz="4000" dirty="0" smtClean="0">
                          <a:latin typeface="Massallera" panose="02000000000000000000" pitchFamily="2" charset="0"/>
                          <a:ea typeface="Massallera"/>
                          <a:cs typeface="Arial" panose="020B0604020202020204" pitchFamily="34" charset="0"/>
                          <a:sym typeface="Massallera"/>
                        </a:rPr>
                        <a:t>I</a:t>
                      </a:r>
                      <a:endParaRPr sz="4000" dirty="0">
                        <a:latin typeface="Massallera" panose="02000000000000000000" pitchFamily="2" charset="0"/>
                        <a:ea typeface="Massallera"/>
                        <a:cs typeface="Arial" panose="020B0604020202020204" pitchFamily="34" charset="0"/>
                        <a:sym typeface="Massallera"/>
                      </a:endParaRP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5" name="Table 145"/>
          <p:cNvGraphicFramePr/>
          <p:nvPr>
            <p:extLst>
              <p:ext uri="{D42A27DB-BD31-4B8C-83A1-F6EECF244321}">
                <p14:modId xmlns:p14="http://schemas.microsoft.com/office/powerpoint/2010/main" val="3970303559"/>
              </p:ext>
            </p:extLst>
          </p:nvPr>
        </p:nvGraphicFramePr>
        <p:xfrm>
          <a:off x="-20784" y="311727"/>
          <a:ext cx="6483086" cy="409401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8753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TAZA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6" name="Table 146"/>
          <p:cNvGraphicFramePr/>
          <p:nvPr>
            <p:extLst>
              <p:ext uri="{D42A27DB-BD31-4B8C-83A1-F6EECF244321}">
                <p14:modId xmlns:p14="http://schemas.microsoft.com/office/powerpoint/2010/main" val="3904427758"/>
              </p:ext>
            </p:extLst>
          </p:nvPr>
        </p:nvGraphicFramePr>
        <p:xfrm>
          <a:off x="-17612" y="5340928"/>
          <a:ext cx="6483089" cy="409401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3108">
                  <a:extLst>
                    <a:ext uri="{9D8B030D-6E8A-4147-A177-3AD203B41FA5}">
                      <a16:colId xmlns:a16="http://schemas.microsoft.com/office/drawing/2014/main" val="2127395627"/>
                    </a:ext>
                  </a:extLst>
                </a:gridCol>
                <a:gridCol w="328565">
                  <a:extLst>
                    <a:ext uri="{9D8B030D-6E8A-4147-A177-3AD203B41FA5}">
                      <a16:colId xmlns:a16="http://schemas.microsoft.com/office/drawing/2014/main" val="2571934064"/>
                    </a:ext>
                  </a:extLst>
                </a:gridCol>
                <a:gridCol w="304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108">
                  <a:extLst>
                    <a:ext uri="{9D8B030D-6E8A-4147-A177-3AD203B41FA5}">
                      <a16:colId xmlns:a16="http://schemas.microsoft.com/office/drawing/2014/main" val="3575725490"/>
                    </a:ext>
                  </a:extLst>
                </a:gridCol>
                <a:gridCol w="633107">
                  <a:extLst>
                    <a:ext uri="{9D8B030D-6E8A-4147-A177-3AD203B41FA5}">
                      <a16:colId xmlns:a16="http://schemas.microsoft.com/office/drawing/2014/main" val="103981205"/>
                    </a:ext>
                  </a:extLst>
                </a:gridCol>
              </a:tblGrid>
              <a:tr h="140875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POLLO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47" name="Table 147"/>
          <p:cNvGraphicFramePr/>
          <p:nvPr>
            <p:extLst>
              <p:ext uri="{D42A27DB-BD31-4B8C-83A1-F6EECF244321}">
                <p14:modId xmlns:p14="http://schemas.microsoft.com/office/powerpoint/2010/main" val="1143095466"/>
              </p:ext>
            </p:extLst>
          </p:nvPr>
        </p:nvGraphicFramePr>
        <p:xfrm>
          <a:off x="6505575" y="5340928"/>
          <a:ext cx="6483086" cy="4094017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875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MORA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534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92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" name="Table 149"/>
          <p:cNvGraphicFramePr/>
          <p:nvPr>
            <p:extLst>
              <p:ext uri="{D42A27DB-BD31-4B8C-83A1-F6EECF244321}">
                <p14:modId xmlns:p14="http://schemas.microsoft.com/office/powerpoint/2010/main" val="962353171"/>
              </p:ext>
            </p:extLst>
          </p:nvPr>
        </p:nvGraphicFramePr>
        <p:xfrm>
          <a:off x="6502401" y="498767"/>
          <a:ext cx="6483086" cy="396932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584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PATO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3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911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0" name="Table 150"/>
          <p:cNvGraphicFramePr/>
          <p:nvPr>
            <p:extLst>
              <p:ext uri="{D42A27DB-BD31-4B8C-83A1-F6EECF244321}">
                <p14:modId xmlns:p14="http://schemas.microsoft.com/office/powerpoint/2010/main" val="2677401611"/>
              </p:ext>
            </p:extLst>
          </p:nvPr>
        </p:nvGraphicFramePr>
        <p:xfrm>
          <a:off x="20781" y="498766"/>
          <a:ext cx="6483086" cy="396932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584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YATE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3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911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1" name="Table 151"/>
          <p:cNvGraphicFramePr/>
          <p:nvPr>
            <p:extLst>
              <p:ext uri="{D42A27DB-BD31-4B8C-83A1-F6EECF244321}">
                <p14:modId xmlns:p14="http://schemas.microsoft.com/office/powerpoint/2010/main" val="3216610750"/>
              </p:ext>
            </p:extLst>
          </p:nvPr>
        </p:nvGraphicFramePr>
        <p:xfrm>
          <a:off x="23956" y="5527967"/>
          <a:ext cx="6483086" cy="396932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584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YOYÓ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3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911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2" name="Table 152"/>
          <p:cNvGraphicFramePr/>
          <p:nvPr>
            <p:extLst>
              <p:ext uri="{D42A27DB-BD31-4B8C-83A1-F6EECF244321}">
                <p14:modId xmlns:p14="http://schemas.microsoft.com/office/powerpoint/2010/main" val="3639572365"/>
              </p:ext>
            </p:extLst>
          </p:nvPr>
        </p:nvGraphicFramePr>
        <p:xfrm>
          <a:off x="6505576" y="5527967"/>
          <a:ext cx="6483086" cy="396932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175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1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7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65846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MESA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366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911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" name="Table 154"/>
          <p:cNvGraphicFramePr/>
          <p:nvPr>
            <p:extLst>
              <p:ext uri="{D42A27DB-BD31-4B8C-83A1-F6EECF244321}">
                <p14:modId xmlns:p14="http://schemas.microsoft.com/office/powerpoint/2010/main" val="2507695301"/>
              </p:ext>
            </p:extLst>
          </p:nvPr>
        </p:nvGraphicFramePr>
        <p:xfrm>
          <a:off x="6523184" y="457200"/>
          <a:ext cx="6462303" cy="390698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4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4393">
                <a:tc rowSpan="3">
                  <a:txBody>
                    <a:bodyPr/>
                    <a:lstStyle/>
                    <a:p>
                      <a:pPr algn="l" defTabSz="457200">
                        <a:tabLst>
                          <a:tab pos="355600" algn="l"/>
                          <a:tab pos="711200" algn="l"/>
                          <a:tab pos="1066800" algn="l"/>
                          <a:tab pos="1422400" algn="l"/>
                          <a:tab pos="1778000" algn="l"/>
                          <a:tab pos="2133600" algn="l"/>
                          <a:tab pos="2489200" algn="l"/>
                          <a:tab pos="2844800" algn="l"/>
                          <a:tab pos="3200400" algn="l"/>
                          <a:tab pos="3556000" algn="l"/>
                          <a:tab pos="3911600" algn="l"/>
                          <a:tab pos="4267200" algn="l"/>
                        </a:tabLst>
                      </a:pPr>
                      <a:r>
                        <a:rPr sz="11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 </a:t>
                      </a:r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YEMA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38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5" name="Table 155"/>
          <p:cNvGraphicFramePr/>
          <p:nvPr>
            <p:extLst>
              <p:ext uri="{D42A27DB-BD31-4B8C-83A1-F6EECF244321}">
                <p14:modId xmlns:p14="http://schemas.microsoft.com/office/powerpoint/2010/main" val="4062901937"/>
              </p:ext>
            </p:extLst>
          </p:nvPr>
        </p:nvGraphicFramePr>
        <p:xfrm>
          <a:off x="0" y="457199"/>
          <a:ext cx="6462303" cy="390698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4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439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LATA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38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6" name="Table 156"/>
          <p:cNvGraphicFramePr/>
          <p:nvPr>
            <p:extLst>
              <p:ext uri="{D42A27DB-BD31-4B8C-83A1-F6EECF244321}">
                <p14:modId xmlns:p14="http://schemas.microsoft.com/office/powerpoint/2010/main" val="859180204"/>
              </p:ext>
            </p:extLst>
          </p:nvPr>
        </p:nvGraphicFramePr>
        <p:xfrm>
          <a:off x="3172" y="5486400"/>
          <a:ext cx="6462305" cy="390698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1078">
                  <a:extLst>
                    <a:ext uri="{9D8B030D-6E8A-4147-A177-3AD203B41FA5}">
                      <a16:colId xmlns:a16="http://schemas.microsoft.com/office/drawing/2014/main" val="2423493715"/>
                    </a:ext>
                  </a:extLst>
                </a:gridCol>
                <a:gridCol w="327512">
                  <a:extLst>
                    <a:ext uri="{9D8B030D-6E8A-4147-A177-3AD203B41FA5}">
                      <a16:colId xmlns:a16="http://schemas.microsoft.com/office/drawing/2014/main" val="358194424"/>
                    </a:ext>
                  </a:extLst>
                </a:gridCol>
                <a:gridCol w="303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1078">
                  <a:extLst>
                    <a:ext uri="{9D8B030D-6E8A-4147-A177-3AD203B41FA5}">
                      <a16:colId xmlns:a16="http://schemas.microsoft.com/office/drawing/2014/main" val="1138242107"/>
                    </a:ext>
                  </a:extLst>
                </a:gridCol>
                <a:gridCol w="631077">
                  <a:extLst>
                    <a:ext uri="{9D8B030D-6E8A-4147-A177-3AD203B41FA5}">
                      <a16:colId xmlns:a16="http://schemas.microsoft.com/office/drawing/2014/main" val="3830038712"/>
                    </a:ext>
                  </a:extLst>
                </a:gridCol>
              </a:tblGrid>
              <a:tr h="134439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6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LLAVE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38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 dirty="0"/>
                    </a:p>
                  </a:txBody>
                  <a:tcPr marL="50800" marR="50800" marT="50800" marB="50800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miter lim="400000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7" name="Table 157"/>
          <p:cNvGraphicFramePr/>
          <p:nvPr>
            <p:extLst>
              <p:ext uri="{D42A27DB-BD31-4B8C-83A1-F6EECF244321}">
                <p14:modId xmlns:p14="http://schemas.microsoft.com/office/powerpoint/2010/main" val="415867623"/>
              </p:ext>
            </p:extLst>
          </p:nvPr>
        </p:nvGraphicFramePr>
        <p:xfrm>
          <a:off x="6526359" y="5486400"/>
          <a:ext cx="6462303" cy="390698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306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8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45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11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4393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NIÑA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38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70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Table 159"/>
          <p:cNvGraphicFramePr/>
          <p:nvPr>
            <p:extLst>
              <p:ext uri="{D42A27DB-BD31-4B8C-83A1-F6EECF244321}">
                <p14:modId xmlns:p14="http://schemas.microsoft.com/office/powerpoint/2010/main" val="147872704"/>
              </p:ext>
            </p:extLst>
          </p:nvPr>
        </p:nvGraphicFramePr>
        <p:xfrm>
          <a:off x="6523182" y="387350"/>
          <a:ext cx="6420740" cy="408074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418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DADO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09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55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0" name="Table 160"/>
          <p:cNvGraphicFramePr/>
          <p:nvPr>
            <p:extLst>
              <p:ext uri="{D42A27DB-BD31-4B8C-83A1-F6EECF244321}">
                <p14:modId xmlns:p14="http://schemas.microsoft.com/office/powerpoint/2010/main" val="4104610937"/>
              </p:ext>
            </p:extLst>
          </p:nvPr>
        </p:nvGraphicFramePr>
        <p:xfrm>
          <a:off x="20780" y="387349"/>
          <a:ext cx="6420740" cy="408074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418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3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BOTA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09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55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1" name="Table 161"/>
          <p:cNvGraphicFramePr/>
          <p:nvPr>
            <p:extLst>
              <p:ext uri="{D42A27DB-BD31-4B8C-83A1-F6EECF244321}">
                <p14:modId xmlns:p14="http://schemas.microsoft.com/office/powerpoint/2010/main" val="1420243418"/>
              </p:ext>
            </p:extLst>
          </p:nvPr>
        </p:nvGraphicFramePr>
        <p:xfrm>
          <a:off x="23955" y="5416550"/>
          <a:ext cx="6420740" cy="408074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418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4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LAGO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09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55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2" name="Table 162"/>
          <p:cNvGraphicFramePr/>
          <p:nvPr>
            <p:extLst>
              <p:ext uri="{D42A27DB-BD31-4B8C-83A1-F6EECF244321}">
                <p14:modId xmlns:p14="http://schemas.microsoft.com/office/powerpoint/2010/main" val="897397619"/>
              </p:ext>
            </p:extLst>
          </p:nvPr>
        </p:nvGraphicFramePr>
        <p:xfrm>
          <a:off x="6526357" y="5416550"/>
          <a:ext cx="6420740" cy="408074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285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7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9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04184">
                <a:tc rowSpan="3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127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blipFill rotWithShape="1">
                      <a:blip r:embed="rId5"/>
                      <a:srcRect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lstStyle/>
                    <a:p>
                      <a:pPr defTabSz="457200"/>
                      <a:r>
                        <a:rPr sz="4000">
                          <a:latin typeface="Massallera"/>
                          <a:ea typeface="Massallera"/>
                          <a:cs typeface="Massallera"/>
                          <a:sym typeface="Massallera"/>
                        </a:rPr>
                        <a:t>VELA</a:t>
                      </a:r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0000"/>
                      </a:solidFill>
                      <a:miter lim="400000"/>
                    </a:lnL>
                    <a:lnR w="508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09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55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457200">
                        <a:defRPr sz="1000"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/>
                    </a:p>
                  </a:txBody>
                  <a:tcPr marL="50800" marR="50800" marT="50800" marB="50800" horzOverflow="overflow">
                    <a:lnL w="38100">
                      <a:solidFill>
                        <a:srgbClr val="000000"/>
                      </a:solidFill>
                      <a:miter lim="400000"/>
                    </a:lnL>
                    <a:lnR w="38100">
                      <a:solidFill>
                        <a:srgbClr val="000000"/>
                      </a:solidFill>
                      <a:miter lim="400000"/>
                    </a:lnR>
                    <a:lnT w="38100">
                      <a:solidFill>
                        <a:srgbClr val="000000"/>
                      </a:solidFill>
                      <a:miter lim="400000"/>
                    </a:lnT>
                    <a:lnB w="381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70</Words>
  <Application>Microsoft Office PowerPoint</Application>
  <PresentationFormat>Personalizado</PresentationFormat>
  <Paragraphs>69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Helvetica</vt:lpstr>
      <vt:lpstr>Helvetica Light</vt:lpstr>
      <vt:lpstr>Helvetica Neue</vt:lpstr>
      <vt:lpstr>Massallera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cp:lastModifiedBy>Patricia Muedra</cp:lastModifiedBy>
  <cp:revision>8</cp:revision>
  <dcterms:modified xsi:type="dcterms:W3CDTF">2019-04-12T12:03:11Z</dcterms:modified>
</cp:coreProperties>
</file>